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/>
    <p:restoredTop sz="94523"/>
  </p:normalViewPr>
  <p:slideViewPr>
    <p:cSldViewPr snapToGrid="0" snapToObjects="1">
      <p:cViewPr varScale="1">
        <p:scale>
          <a:sx n="78" d="100"/>
          <a:sy n="78" d="100"/>
        </p:scale>
        <p:origin x="10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BC501-E5D2-BD45-BDAC-912D51109AE5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52FB-710C-CD44-8DDD-21E300B87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51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BC501-E5D2-BD45-BDAC-912D51109AE5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52FB-710C-CD44-8DDD-21E300B87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78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BC501-E5D2-BD45-BDAC-912D51109AE5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52FB-710C-CD44-8DDD-21E300B87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0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BC501-E5D2-BD45-BDAC-912D51109AE5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52FB-710C-CD44-8DDD-21E300B87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1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BC501-E5D2-BD45-BDAC-912D51109AE5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52FB-710C-CD44-8DDD-21E300B87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81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BC501-E5D2-BD45-BDAC-912D51109AE5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52FB-710C-CD44-8DDD-21E300B87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10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BC501-E5D2-BD45-BDAC-912D51109AE5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52FB-710C-CD44-8DDD-21E300B87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89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BC501-E5D2-BD45-BDAC-912D51109AE5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52FB-710C-CD44-8DDD-21E300B87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86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BC501-E5D2-BD45-BDAC-912D51109AE5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52FB-710C-CD44-8DDD-21E300B87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66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BC501-E5D2-BD45-BDAC-912D51109AE5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52FB-710C-CD44-8DDD-21E300B87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2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BC501-E5D2-BD45-BDAC-912D51109AE5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52FB-710C-CD44-8DDD-21E300B87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6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BC501-E5D2-BD45-BDAC-912D51109AE5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252FB-710C-CD44-8DDD-21E300B87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0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Democrats </a:t>
            </a:r>
            <a:r>
              <a:rPr lang="mr-IN" dirty="0" smtClean="0">
                <a:solidFill>
                  <a:srgbClr val="0070C0"/>
                </a:solidFill>
              </a:rPr>
              <a:t>–</a:t>
            </a:r>
            <a:r>
              <a:rPr lang="en-US" dirty="0" smtClean="0">
                <a:solidFill>
                  <a:srgbClr val="0070C0"/>
                </a:solidFill>
              </a:rPr>
              <a:t> 11 + 2 independents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840480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sz="6400" b="1" dirty="0">
                <a:solidFill>
                  <a:srgbClr val="0070C0"/>
                </a:solidFill>
              </a:rPr>
              <a:t>1. </a:t>
            </a:r>
            <a:r>
              <a:rPr lang="en-US" sz="6400" b="1" dirty="0" err="1">
                <a:solidFill>
                  <a:srgbClr val="0070C0"/>
                </a:solidFill>
              </a:rPr>
              <a:t>Yeowoon</a:t>
            </a:r>
            <a:r>
              <a:rPr lang="en-US" sz="6400" b="1" dirty="0">
                <a:solidFill>
                  <a:srgbClr val="0070C0"/>
                </a:solidFill>
              </a:rPr>
              <a:t> </a:t>
            </a:r>
            <a:r>
              <a:rPr lang="en-US" sz="6400" b="1" dirty="0" smtClean="0"/>
              <a:t>	  </a:t>
            </a:r>
            <a:r>
              <a:rPr lang="en-US" sz="6400" b="1" u="sng" dirty="0" smtClean="0">
                <a:solidFill>
                  <a:srgbClr val="7030A0"/>
                </a:solidFill>
              </a:rPr>
              <a:t>INDEPENDENTS</a:t>
            </a:r>
            <a:endParaRPr lang="en-US" sz="6400" b="1" u="sng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6400" b="1" dirty="0">
                <a:solidFill>
                  <a:srgbClr val="0070C0"/>
                </a:solidFill>
              </a:rPr>
              <a:t>2. </a:t>
            </a:r>
            <a:r>
              <a:rPr lang="en-US" sz="6400" b="1" dirty="0" smtClean="0">
                <a:solidFill>
                  <a:srgbClr val="0070C0"/>
                </a:solidFill>
              </a:rPr>
              <a:t>Sally</a:t>
            </a:r>
            <a:r>
              <a:rPr lang="en-US" sz="6400" b="1" dirty="0" smtClean="0"/>
              <a:t>		</a:t>
            </a:r>
            <a:r>
              <a:rPr lang="en-US" sz="6400" b="1" dirty="0" smtClean="0">
                <a:solidFill>
                  <a:srgbClr val="7030A0"/>
                </a:solidFill>
              </a:rPr>
              <a:t>1. Andy</a:t>
            </a:r>
            <a:endParaRPr lang="en-US" sz="64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6400" b="1" dirty="0">
                <a:solidFill>
                  <a:srgbClr val="0070C0"/>
                </a:solidFill>
              </a:rPr>
              <a:t>3. </a:t>
            </a:r>
            <a:r>
              <a:rPr lang="en-US" sz="6400" b="1" dirty="0" smtClean="0">
                <a:solidFill>
                  <a:srgbClr val="0070C0"/>
                </a:solidFill>
              </a:rPr>
              <a:t>Ian</a:t>
            </a:r>
            <a:r>
              <a:rPr lang="en-US" sz="6400" b="1" dirty="0" smtClean="0"/>
              <a:t>		</a:t>
            </a:r>
            <a:r>
              <a:rPr lang="en-US" sz="6400" b="1" dirty="0" smtClean="0">
                <a:solidFill>
                  <a:srgbClr val="7030A0"/>
                </a:solidFill>
              </a:rPr>
              <a:t>2. Lillian </a:t>
            </a:r>
            <a:r>
              <a:rPr lang="en-US" sz="6400" b="1" dirty="0" smtClean="0"/>
              <a:t>	</a:t>
            </a:r>
            <a:endParaRPr lang="en-US" sz="6400" b="1" dirty="0"/>
          </a:p>
          <a:p>
            <a:pPr marL="0" indent="0">
              <a:buNone/>
            </a:pPr>
            <a:r>
              <a:rPr lang="en-US" sz="6400" b="1" dirty="0">
                <a:solidFill>
                  <a:srgbClr val="0070C0"/>
                </a:solidFill>
              </a:rPr>
              <a:t>4. </a:t>
            </a:r>
            <a:r>
              <a:rPr lang="en-US" sz="6400" b="1" dirty="0" err="1" smtClean="0">
                <a:solidFill>
                  <a:srgbClr val="0070C0"/>
                </a:solidFill>
              </a:rPr>
              <a:t>Kethan</a:t>
            </a:r>
            <a:r>
              <a:rPr lang="en-US" sz="6400" b="1" dirty="0" smtClean="0">
                <a:solidFill>
                  <a:srgbClr val="0070C0"/>
                </a:solidFill>
              </a:rPr>
              <a:t>	</a:t>
            </a:r>
            <a:r>
              <a:rPr lang="en-US" sz="6400" b="1" dirty="0" smtClean="0"/>
              <a:t>	</a:t>
            </a:r>
            <a:r>
              <a:rPr lang="en-US" sz="6400" b="1" dirty="0" smtClean="0">
                <a:solidFill>
                  <a:srgbClr val="7030A0"/>
                </a:solidFill>
              </a:rPr>
              <a:t>* will caucus with </a:t>
            </a:r>
            <a:endParaRPr lang="en-US" sz="64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6400" b="1" dirty="0">
                <a:solidFill>
                  <a:srgbClr val="0070C0"/>
                </a:solidFill>
              </a:rPr>
              <a:t>5. </a:t>
            </a:r>
            <a:r>
              <a:rPr lang="en-US" sz="6400" b="1" dirty="0" err="1">
                <a:solidFill>
                  <a:srgbClr val="0070C0"/>
                </a:solidFill>
              </a:rPr>
              <a:t>Doren</a:t>
            </a:r>
            <a:r>
              <a:rPr lang="en-US" sz="6400" b="1" dirty="0" smtClean="0">
                <a:solidFill>
                  <a:srgbClr val="0070C0"/>
                </a:solidFill>
              </a:rPr>
              <a:t>*</a:t>
            </a:r>
            <a:r>
              <a:rPr lang="en-US" sz="6400" b="1" dirty="0" smtClean="0"/>
              <a:t>		t</a:t>
            </a:r>
            <a:r>
              <a:rPr lang="en-US" sz="6400" b="1" dirty="0" smtClean="0">
                <a:solidFill>
                  <a:srgbClr val="7030A0"/>
                </a:solidFill>
              </a:rPr>
              <a:t>he </a:t>
            </a:r>
            <a:r>
              <a:rPr lang="en-US" sz="6400" b="1" dirty="0" smtClean="0">
                <a:solidFill>
                  <a:srgbClr val="0070C0"/>
                </a:solidFill>
              </a:rPr>
              <a:t>Democrats*</a:t>
            </a:r>
            <a:r>
              <a:rPr lang="en-US" sz="6400" b="1" dirty="0" smtClean="0"/>
              <a:t>	</a:t>
            </a:r>
            <a:endParaRPr lang="en-US" sz="6400" b="1" dirty="0"/>
          </a:p>
          <a:p>
            <a:pPr marL="0" indent="0">
              <a:buNone/>
            </a:pPr>
            <a:r>
              <a:rPr lang="en-US" sz="6400" b="1" dirty="0">
                <a:solidFill>
                  <a:srgbClr val="0070C0"/>
                </a:solidFill>
              </a:rPr>
              <a:t>6. Erin</a:t>
            </a:r>
          </a:p>
          <a:p>
            <a:pPr marL="0" indent="0">
              <a:buNone/>
            </a:pPr>
            <a:r>
              <a:rPr lang="en-US" sz="6400" b="1" dirty="0">
                <a:solidFill>
                  <a:srgbClr val="0070C0"/>
                </a:solidFill>
              </a:rPr>
              <a:t>7. Ryan </a:t>
            </a:r>
          </a:p>
          <a:p>
            <a:pPr marL="0" indent="0">
              <a:buNone/>
            </a:pPr>
            <a:r>
              <a:rPr lang="en-US" sz="6400" b="1" dirty="0">
                <a:solidFill>
                  <a:srgbClr val="0070C0"/>
                </a:solidFill>
              </a:rPr>
              <a:t>8. Jake*</a:t>
            </a:r>
          </a:p>
          <a:p>
            <a:pPr marL="0" indent="0">
              <a:buNone/>
            </a:pPr>
            <a:r>
              <a:rPr lang="en-US" sz="6400" b="1" dirty="0">
                <a:solidFill>
                  <a:srgbClr val="0070C0"/>
                </a:solidFill>
              </a:rPr>
              <a:t>9. Ella</a:t>
            </a:r>
          </a:p>
          <a:p>
            <a:pPr marL="0" indent="0">
              <a:buNone/>
            </a:pPr>
            <a:r>
              <a:rPr lang="en-US" sz="6400" b="1" dirty="0">
                <a:solidFill>
                  <a:srgbClr val="0070C0"/>
                </a:solidFill>
              </a:rPr>
              <a:t>10. Cadi </a:t>
            </a:r>
            <a:endParaRPr lang="en-US" sz="64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6400" b="1" dirty="0" smtClean="0">
                <a:solidFill>
                  <a:srgbClr val="0070C0"/>
                </a:solidFill>
              </a:rPr>
              <a:t>11. Farah </a:t>
            </a:r>
            <a:endParaRPr lang="en-US" sz="6400" b="1" dirty="0">
              <a:solidFill>
                <a:srgbClr val="0070C0"/>
              </a:solidFill>
            </a:endParaRP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Republicans </a:t>
            </a:r>
            <a:r>
              <a:rPr lang="mr-IN" dirty="0" smtClean="0">
                <a:solidFill>
                  <a:srgbClr val="C00000"/>
                </a:solidFill>
              </a:rPr>
              <a:t>–</a:t>
            </a:r>
            <a:r>
              <a:rPr lang="en-US" dirty="0" smtClean="0">
                <a:solidFill>
                  <a:srgbClr val="C00000"/>
                </a:solidFill>
              </a:rPr>
              <a:t> 10 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6364224" y="2743199"/>
            <a:ext cx="4754880" cy="355784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1. Ryland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2. Alyssa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3. Jonathan 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4. Brooks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5. </a:t>
            </a:r>
            <a:r>
              <a:rPr lang="en-US" b="1" dirty="0" err="1">
                <a:solidFill>
                  <a:srgbClr val="C00000"/>
                </a:solidFill>
              </a:rPr>
              <a:t>Dominyq</a:t>
            </a:r>
            <a:endParaRPr lang="en-US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6. Anna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7. Michael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8. </a:t>
            </a:r>
            <a:r>
              <a:rPr lang="en-US" b="1" dirty="0" err="1">
                <a:solidFill>
                  <a:srgbClr val="C00000"/>
                </a:solidFill>
              </a:rPr>
              <a:t>Zhoahan</a:t>
            </a:r>
            <a:r>
              <a:rPr lang="en-US" b="1" dirty="0">
                <a:solidFill>
                  <a:srgbClr val="C00000"/>
                </a:solidFill>
              </a:rPr>
              <a:t>*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9. Ilana 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10. Lawrence*</a:t>
            </a:r>
          </a:p>
          <a:p>
            <a:pPr marL="0" indent="0">
              <a:buNone/>
            </a:pP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 4 - President </a:t>
            </a:r>
            <a:r>
              <a:rPr lang="en-US" dirty="0" err="1"/>
              <a:t>S</a:t>
            </a:r>
            <a:r>
              <a:rPr lang="en-US" dirty="0" err="1" smtClean="0"/>
              <a:t>choeplein</a:t>
            </a:r>
            <a:r>
              <a:rPr lang="en-US" dirty="0" smtClean="0"/>
              <a:t> (Independent)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99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Democrats </a:t>
            </a:r>
            <a:r>
              <a:rPr lang="mr-IN" dirty="0" smtClean="0">
                <a:solidFill>
                  <a:srgbClr val="0070C0"/>
                </a:solidFill>
              </a:rPr>
              <a:t>–</a:t>
            </a:r>
            <a:r>
              <a:rPr lang="en-US" dirty="0" smtClean="0">
                <a:solidFill>
                  <a:srgbClr val="0070C0"/>
                </a:solidFill>
              </a:rPr>
              <a:t> 11 + 1 independent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973484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Rowan </a:t>
            </a:r>
            <a:endParaRPr lang="en-US" b="1" dirty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Soo                               </a:t>
            </a:r>
            <a:r>
              <a:rPr lang="en-US" b="1" dirty="0" smtClean="0">
                <a:solidFill>
                  <a:srgbClr val="7030A0"/>
                </a:solidFill>
              </a:rPr>
              <a:t>INDEPENDENT</a:t>
            </a:r>
            <a:endParaRPr lang="en-US" b="1" dirty="0">
              <a:solidFill>
                <a:srgbClr val="7030A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Noel                             </a:t>
            </a:r>
            <a:r>
              <a:rPr lang="en-US" b="1" dirty="0" err="1" smtClean="0">
                <a:solidFill>
                  <a:srgbClr val="7030A0"/>
                </a:solidFill>
              </a:rPr>
              <a:t>Zahraa</a:t>
            </a:r>
            <a:endParaRPr lang="en-US" b="1" dirty="0">
              <a:solidFill>
                <a:srgbClr val="7030A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Elliot	             </a:t>
            </a:r>
            <a:r>
              <a:rPr lang="en-US" b="1" dirty="0" smtClean="0">
                <a:solidFill>
                  <a:srgbClr val="7030A0"/>
                </a:solidFill>
              </a:rPr>
              <a:t>*will caucus with  				Democrats*</a:t>
            </a:r>
            <a:r>
              <a:rPr lang="en-US" b="1" dirty="0" smtClean="0">
                <a:solidFill>
                  <a:srgbClr val="0070C0"/>
                </a:solidFill>
              </a:rPr>
              <a:t>	</a:t>
            </a:r>
            <a:endParaRPr lang="en-US" b="1" dirty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Lara</a:t>
            </a:r>
            <a:endParaRPr lang="en-US" b="1" dirty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0070C0"/>
                </a:solidFill>
              </a:rPr>
              <a:t>Andy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0070C0"/>
                </a:solidFill>
              </a:rPr>
              <a:t>Serenity 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Izzy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Zoey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Ronan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Amaya</a:t>
            </a:r>
            <a:endParaRPr lang="en-US" b="1" dirty="0">
              <a:solidFill>
                <a:srgbClr val="0070C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6386354" y="1690688"/>
            <a:ext cx="4754880" cy="64008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Republicans- 9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Jake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Stefania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Lorenzo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Ariana </a:t>
            </a:r>
            <a:endParaRPr lang="en-US" b="1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Dina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Eliza 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Ivan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err="1" smtClean="0">
                <a:solidFill>
                  <a:srgbClr val="C00000"/>
                </a:solidFill>
              </a:rPr>
              <a:t>Akhil</a:t>
            </a:r>
            <a:endParaRPr lang="en-US" b="1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Nadir</a:t>
            </a:r>
            <a:endParaRPr lang="en-US" b="1" dirty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 6 - President </a:t>
            </a:r>
            <a:r>
              <a:rPr lang="en-US" dirty="0" err="1"/>
              <a:t>S</a:t>
            </a:r>
            <a:r>
              <a:rPr lang="en-US" dirty="0" err="1" smtClean="0"/>
              <a:t>choeplein</a:t>
            </a:r>
            <a:r>
              <a:rPr lang="en-US" dirty="0" smtClean="0"/>
              <a:t> (Independent)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56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Democrats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069848" y="2743199"/>
            <a:ext cx="4754880" cy="3823855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0070C0"/>
                </a:solidFill>
              </a:rPr>
              <a:t>Kevin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Henry    </a:t>
            </a:r>
            <a:r>
              <a:rPr lang="en-US" dirty="0" smtClean="0"/>
              <a:t>               </a:t>
            </a:r>
            <a:r>
              <a:rPr lang="en-US" b="1" u="sng" dirty="0" smtClean="0">
                <a:solidFill>
                  <a:srgbClr val="7030A0"/>
                </a:solidFill>
              </a:rPr>
              <a:t>INDEPENDENT</a:t>
            </a:r>
            <a:endParaRPr lang="en-US" b="1" u="sng" dirty="0">
              <a:solidFill>
                <a:srgbClr val="7030A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0070C0"/>
                </a:solidFill>
              </a:rPr>
              <a:t>Isabel </a:t>
            </a:r>
            <a:r>
              <a:rPr lang="en-US" dirty="0" smtClean="0"/>
              <a:t>	     </a:t>
            </a:r>
            <a:r>
              <a:rPr lang="en-US" b="1" dirty="0" smtClean="0">
                <a:solidFill>
                  <a:srgbClr val="7030A0"/>
                </a:solidFill>
              </a:rPr>
              <a:t>Demetrius </a:t>
            </a:r>
            <a:endParaRPr lang="en-US" b="1" dirty="0">
              <a:solidFill>
                <a:srgbClr val="7030A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Eve	</a:t>
            </a:r>
            <a:r>
              <a:rPr lang="en-US" dirty="0"/>
              <a:t> </a:t>
            </a:r>
            <a:r>
              <a:rPr lang="en-US" dirty="0" smtClean="0"/>
              <a:t>               </a:t>
            </a:r>
            <a:r>
              <a:rPr lang="en-US" sz="1400" b="1" dirty="0" smtClean="0">
                <a:solidFill>
                  <a:srgbClr val="7030A0"/>
                </a:solidFill>
              </a:rPr>
              <a:t>*will </a:t>
            </a:r>
            <a:r>
              <a:rPr lang="en-US" sz="1400" b="1" dirty="0">
                <a:solidFill>
                  <a:srgbClr val="7030A0"/>
                </a:solidFill>
              </a:rPr>
              <a:t>caucus with the Democrats*</a:t>
            </a:r>
            <a:endParaRPr lang="en-US" sz="1400" b="1" dirty="0" smtClean="0">
              <a:solidFill>
                <a:srgbClr val="7030A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Fatima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Elias</a:t>
            </a:r>
            <a:endParaRPr lang="en-US" b="1" dirty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err="1">
                <a:solidFill>
                  <a:srgbClr val="0070C0"/>
                </a:solidFill>
              </a:rPr>
              <a:t>Rithika</a:t>
            </a:r>
            <a:endParaRPr lang="en-US" b="1" dirty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err="1">
                <a:solidFill>
                  <a:srgbClr val="0070C0"/>
                </a:solidFill>
              </a:rPr>
              <a:t>Vivia</a:t>
            </a:r>
            <a:endParaRPr lang="en-US" b="1" dirty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0070C0"/>
                </a:solidFill>
              </a:rPr>
              <a:t>Ethan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Kiran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0070C0"/>
                </a:solidFill>
              </a:rPr>
              <a:t>Bronwyn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Republicans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Elijah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Madeleine</a:t>
            </a:r>
            <a:endParaRPr lang="en-US" b="1" dirty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Andrew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Angel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Maxine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Haley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err="1">
                <a:solidFill>
                  <a:srgbClr val="C00000"/>
                </a:solidFill>
              </a:rPr>
              <a:t>Aakash</a:t>
            </a:r>
            <a:endParaRPr lang="en-US" b="1" dirty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err="1">
                <a:solidFill>
                  <a:srgbClr val="C00000"/>
                </a:solidFill>
              </a:rPr>
              <a:t>Ekam</a:t>
            </a:r>
            <a:endParaRPr lang="en-US" b="1" dirty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Lynette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 8 - President </a:t>
            </a:r>
            <a:r>
              <a:rPr lang="en-US" dirty="0" err="1"/>
              <a:t>S</a:t>
            </a:r>
            <a:r>
              <a:rPr lang="en-US" dirty="0" err="1" smtClean="0"/>
              <a:t>choeplein</a:t>
            </a:r>
            <a:r>
              <a:rPr lang="en-US" dirty="0" smtClean="0"/>
              <a:t> (Independent)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234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78</Words>
  <Application>Microsoft Macintosh PowerPoint</Application>
  <PresentationFormat>Widescreen</PresentationFormat>
  <Paragraphs>73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Calibri Light</vt:lpstr>
      <vt:lpstr>Mangal</vt:lpstr>
      <vt:lpstr>Arial</vt:lpstr>
      <vt:lpstr>Office Theme</vt:lpstr>
      <vt:lpstr>Period 4 - President Schoeplein (Independent)</vt:lpstr>
      <vt:lpstr>Period 6 - President Schoeplein (Independent)</vt:lpstr>
      <vt:lpstr>Period 8 - President Schoeplein (Independent) 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Period 4 - President Schoeplein (Independent)</dc:title>
  <dc:creator>Microsoft Office User</dc:creator>
  <cp:lastModifiedBy>Microsoft Office User</cp:lastModifiedBy>
  <cp:revision>1</cp:revision>
  <dcterms:created xsi:type="dcterms:W3CDTF">2017-11-15T21:52:57Z</dcterms:created>
  <dcterms:modified xsi:type="dcterms:W3CDTF">2017-11-15T21:54:30Z</dcterms:modified>
</cp:coreProperties>
</file>